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2626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4.tiff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480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</a:t>
            </a:r>
            <a:r>
              <a:rPr lang="en-GB" sz="1800"/>
              <a:t>dl=1")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545" y="4905306"/>
            <a:ext cx="12242201" cy="3097871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47007" y="2382456"/>
            <a:ext cx="9512374" cy="695600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a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2013</Words>
  <Application>Microsoft Office PowerPoint</Application>
  <PresentationFormat>Custom</PresentationFormat>
  <Paragraphs>263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</vt:lpstr>
      <vt:lpstr>Hypothesis testing in for econometric models</vt:lpstr>
      <vt:lpstr>The distribution of our estimates</vt:lpstr>
      <vt:lpstr>Monte Carlo Experiment</vt:lpstr>
      <vt:lpstr>Let’s run a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Martin, Ralf</cp:lastModifiedBy>
  <cp:revision>73</cp:revision>
  <dcterms:created xsi:type="dcterms:W3CDTF">2020-10-04T17:32:50Z</dcterms:created>
  <dcterms:modified xsi:type="dcterms:W3CDTF">2021-10-04T15:32:26Z</dcterms:modified>
</cp:coreProperties>
</file>